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4660"/>
  </p:normalViewPr>
  <p:slideViewPr>
    <p:cSldViewPr snapToGrid="0">
      <p:cViewPr>
        <p:scale>
          <a:sx n="40" d="100"/>
          <a:sy n="40" d="100"/>
        </p:scale>
        <p:origin x="-3444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9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06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07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6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42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8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80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6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00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73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92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CD04-1BFE-4F0B-9485-010A6DE23B18}" type="datetimeFigureOut">
              <a:rPr lang="tr-TR" smtClean="0"/>
              <a:pPr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0E59-2D17-45E4-B3EC-8DDD2053CAC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2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029" y="181126"/>
            <a:ext cx="10851771" cy="66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364422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46257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24887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747"/>
            <a:ext cx="11785183" cy="54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45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875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0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48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1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368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7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6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0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669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1670632" cy="66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6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77" y="-1"/>
            <a:ext cx="11741031" cy="56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0019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13474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641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50482" cy="623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987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2542" cy="57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468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0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985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9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732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63137" cy="597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195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53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1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70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248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761" y="-1"/>
            <a:ext cx="12481761" cy="65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70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821" y="61401"/>
            <a:ext cx="11141242" cy="67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8611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173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63137" cy="68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8512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3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57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2" y="0"/>
            <a:ext cx="12095748" cy="576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39074" cy="66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5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70632" cy="67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06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70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24674" cy="69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13" y="-1"/>
            <a:ext cx="10657723" cy="65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0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4379" cy="65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5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64327" cy="584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21703" cy="49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929" y="0"/>
            <a:ext cx="11193323" cy="65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rcRect t="9414"/>
          <a:stretch>
            <a:fillRect/>
          </a:stretch>
        </p:blipFill>
        <p:spPr>
          <a:xfrm>
            <a:off x="0" y="-1"/>
            <a:ext cx="12175824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89" y="0"/>
            <a:ext cx="11366275" cy="6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602" y="365124"/>
            <a:ext cx="11313598" cy="60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4634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Özel</PresentationFormat>
  <Paragraphs>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PC</cp:lastModifiedBy>
  <cp:revision>10</cp:revision>
  <dcterms:created xsi:type="dcterms:W3CDTF">2019-09-26T21:48:02Z</dcterms:created>
  <dcterms:modified xsi:type="dcterms:W3CDTF">2023-10-12T13:08:20Z</dcterms:modified>
</cp:coreProperties>
</file>